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5" d="100"/>
          <a:sy n="55" d="100"/>
        </p:scale>
        <p:origin x="67" y="8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73C8-CEF0-462C-918A-72F9C2B19A72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4AD4-9719-415D-BD33-BB9DD079D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1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73C8-CEF0-462C-918A-72F9C2B19A72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4AD4-9719-415D-BD33-BB9DD079D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80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73C8-CEF0-462C-918A-72F9C2B19A72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4AD4-9719-415D-BD33-BB9DD079D41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1417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73C8-CEF0-462C-918A-72F9C2B19A72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4AD4-9719-415D-BD33-BB9DD079D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885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73C8-CEF0-462C-918A-72F9C2B19A72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4AD4-9719-415D-BD33-BB9DD079D41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3326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73C8-CEF0-462C-918A-72F9C2B19A72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4AD4-9719-415D-BD33-BB9DD079D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637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73C8-CEF0-462C-918A-72F9C2B19A72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4AD4-9719-415D-BD33-BB9DD079D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72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73C8-CEF0-462C-918A-72F9C2B19A72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4AD4-9719-415D-BD33-BB9DD079D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875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73C8-CEF0-462C-918A-72F9C2B19A72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4AD4-9719-415D-BD33-BB9DD079D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1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73C8-CEF0-462C-918A-72F9C2B19A72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4AD4-9719-415D-BD33-BB9DD079D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265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73C8-CEF0-462C-918A-72F9C2B19A72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4AD4-9719-415D-BD33-BB9DD079D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140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73C8-CEF0-462C-918A-72F9C2B19A72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4AD4-9719-415D-BD33-BB9DD079D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702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73C8-CEF0-462C-918A-72F9C2B19A72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4AD4-9719-415D-BD33-BB9DD079D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32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73C8-CEF0-462C-918A-72F9C2B19A72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4AD4-9719-415D-BD33-BB9DD079D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4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73C8-CEF0-462C-918A-72F9C2B19A72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4AD4-9719-415D-BD33-BB9DD079D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3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73C8-CEF0-462C-918A-72F9C2B19A72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4AD4-9719-415D-BD33-BB9DD079D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27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173C8-CEF0-462C-918A-72F9C2B19A72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DB74AD4-9719-415D-BD33-BB9DD079D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6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3098" y="1729191"/>
            <a:ext cx="9144000" cy="2387600"/>
          </a:xfrm>
        </p:spPr>
        <p:txBody>
          <a:bodyPr/>
          <a:lstStyle/>
          <a:p>
            <a:r>
              <a:rPr lang="en-US" dirty="0"/>
              <a:t>HOW TO FILL OUT YOUR PROGRESS REPORT</a:t>
            </a:r>
          </a:p>
        </p:txBody>
      </p:sp>
    </p:spTree>
    <p:extLst>
      <p:ext uri="{BB962C8B-B14F-4D97-AF65-F5344CB8AC3E}">
        <p14:creationId xmlns:p14="http://schemas.microsoft.com/office/powerpoint/2010/main" val="3016438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4CD36-E5DC-46B6-BBE8-7C5EC3D20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Find Progress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516E2-509C-4DF2-8824-BB92F2B46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Each Fall and Spring semester you receive an email from Honors@wpunj.edu with a link to the progress report form.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Fall email is usually around November 1 and the Spring email is usually around April 1.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 usually have 10-12 days to complete the form.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884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You Begin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Important things to note:</a:t>
            </a:r>
          </a:p>
          <a:p>
            <a:pPr lvl="1"/>
            <a:r>
              <a:rPr lang="en-US" dirty="0"/>
              <a:t>You should list only track courses</a:t>
            </a:r>
          </a:p>
          <a:p>
            <a:pPr lvl="2"/>
            <a:r>
              <a:rPr lang="en-US" dirty="0"/>
              <a:t>Courses that are required for your track</a:t>
            </a:r>
          </a:p>
          <a:p>
            <a:pPr lvl="1"/>
            <a:r>
              <a:rPr lang="en-US" dirty="0"/>
              <a:t>You need to write one or two sentences regarding your progress in your track:</a:t>
            </a:r>
          </a:p>
          <a:p>
            <a:pPr lvl="2"/>
            <a:r>
              <a:rPr lang="en-US" dirty="0"/>
              <a:t>Specify what course you have completed</a:t>
            </a:r>
          </a:p>
          <a:p>
            <a:pPr lvl="2"/>
            <a:r>
              <a:rPr lang="en-US" dirty="0"/>
              <a:t>What stage you are in toward the completion of your thesis</a:t>
            </a:r>
          </a:p>
          <a:p>
            <a:pPr lvl="2"/>
            <a:r>
              <a:rPr lang="en-US" dirty="0"/>
              <a:t>If you have not taken track courses you need to explain what you have done to progress in the track</a:t>
            </a:r>
          </a:p>
        </p:txBody>
      </p:sp>
    </p:spTree>
    <p:extLst>
      <p:ext uri="{BB962C8B-B14F-4D97-AF65-F5344CB8AC3E}">
        <p14:creationId xmlns:p14="http://schemas.microsoft.com/office/powerpoint/2010/main" val="470816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Filling Out the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previously completed an online progress report, the courses you submitted will appear at the bottom box.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766" y="3210882"/>
            <a:ext cx="8541236" cy="178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129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Filling Out the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courses/ For multiple course selection hold down the control key while making your selection.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717" y="3427908"/>
            <a:ext cx="7850285" cy="134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69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Filling Out the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Enter your anticipated Graduation day</a:t>
            </a:r>
          </a:p>
          <a:p>
            <a:pPr lvl="1"/>
            <a:r>
              <a:rPr lang="en-US" dirty="0"/>
              <a:t>Must be the following format mm/</a:t>
            </a:r>
            <a:r>
              <a:rPr lang="en-US" dirty="0" err="1"/>
              <a:t>dd</a:t>
            </a:r>
            <a:r>
              <a:rPr lang="en-US" dirty="0"/>
              <a:t>/</a:t>
            </a:r>
            <a:r>
              <a:rPr lang="en-US" dirty="0" err="1"/>
              <a:t>yyyy</a:t>
            </a:r>
            <a:r>
              <a:rPr lang="en-US" dirty="0"/>
              <a:t> otherwise you will get an error message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091" y="3691803"/>
            <a:ext cx="753427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469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 Your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Finally submit your form by clicking the submit button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793" y="2638684"/>
            <a:ext cx="4095750" cy="4124325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1122218" y="6146860"/>
            <a:ext cx="1870364" cy="2493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147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Having Problems?</a:t>
            </a:r>
            <a:br>
              <a:rPr lang="en-US" dirty="0"/>
            </a:br>
            <a:r>
              <a:rPr lang="en-US" dirty="0"/>
              <a:t>Check the Following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Verify that you made selections in both boxes</a:t>
            </a:r>
          </a:p>
          <a:p>
            <a:r>
              <a:rPr lang="en-US" dirty="0"/>
              <a:t>Make sure the date format is correct</a:t>
            </a:r>
          </a:p>
          <a:p>
            <a:r>
              <a:rPr lang="en-US" dirty="0"/>
              <a:t>If you are using anything Apple, try filling the form from another device</a:t>
            </a:r>
          </a:p>
          <a:p>
            <a:r>
              <a:rPr lang="en-US" dirty="0"/>
              <a:t>If you cannot resolve the problem, send an email to honors@wpunj.edu</a:t>
            </a:r>
          </a:p>
        </p:txBody>
      </p:sp>
    </p:spTree>
    <p:extLst>
      <p:ext uri="{BB962C8B-B14F-4D97-AF65-F5344CB8AC3E}">
        <p14:creationId xmlns:p14="http://schemas.microsoft.com/office/powerpoint/2010/main" val="366061367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</TotalTime>
  <Words>273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HOW TO FILL OUT YOUR PROGRESS REPORT</vt:lpstr>
      <vt:lpstr>Where To Find Progress Report</vt:lpstr>
      <vt:lpstr>Before You Begin</vt:lpstr>
      <vt:lpstr>Filling Out the Form</vt:lpstr>
      <vt:lpstr>Filling Out the Form</vt:lpstr>
      <vt:lpstr>Filling Out the Form</vt:lpstr>
      <vt:lpstr>Submit Your Form</vt:lpstr>
      <vt:lpstr>Having Problems? Check the Following</vt:lpstr>
    </vt:vector>
  </TitlesOfParts>
  <Company>William Paterson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FILL OUT YOUR PROGRESS REPORT</dc:title>
  <dc:creator>HONORS</dc:creator>
  <cp:lastModifiedBy>julianna mcveigh</cp:lastModifiedBy>
  <cp:revision>3</cp:revision>
  <dcterms:created xsi:type="dcterms:W3CDTF">2018-11-05T17:46:09Z</dcterms:created>
  <dcterms:modified xsi:type="dcterms:W3CDTF">2021-01-04T16:12:49Z</dcterms:modified>
</cp:coreProperties>
</file>